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8D5A3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D5A3B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01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CONFERENCE TALK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[Talk Title]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A structured talk deck for a clear audience problem, framework, examples, and Q&amp;A.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603504" y="1901952"/>
            <a:ext cx="7680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84144"/>
                </a:solidFill>
              </a:rPr>
              <a:t>[Speaker]  |  [Event]  |  [Date]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749808" y="2743200"/>
            <a:ext cx="2926080" cy="1417320"/>
          </a:xfrm>
          <a:prstGeom prst="roundRect">
            <a:avLst>
              <a:gd name="adj" fmla="val 3226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2889504"/>
            <a:ext cx="25968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Audience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14400" y="3182112"/>
            <a:ext cx="2596896" cy="8503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[Who this talk is for and what they are trying to do.]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950208" y="2743200"/>
            <a:ext cx="2926080" cy="1417320"/>
          </a:xfrm>
          <a:prstGeom prst="roundRect">
            <a:avLst>
              <a:gd name="adj" fmla="val 3226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0" y="2889504"/>
            <a:ext cx="25968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Promise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0" y="3182112"/>
            <a:ext cx="2596896" cy="8503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[What they will be able to decide, fix, or try by the end.]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7150608" y="2743200"/>
            <a:ext cx="2926080" cy="1417320"/>
          </a:xfrm>
          <a:prstGeom prst="roundRect">
            <a:avLst>
              <a:gd name="adj" fmla="val 3226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0" y="2889504"/>
            <a:ext cx="25968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Constraint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315200" y="3182112"/>
            <a:ext cx="2596896" cy="8503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[What makes this topic hard in the real world.]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8D5A3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D5A3B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02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PROBLEM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Problem This Talk Solves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Name the tension before presenting the framework.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77240" y="2011680"/>
            <a:ext cx="6675120" cy="2468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Current reality: [what people do now].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Cost of staying there: [time, risk, confusion, lost results].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Better standard: [what good looks like].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818120" y="2148840"/>
            <a:ext cx="2560320" cy="182880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982712" y="2295144"/>
            <a:ext cx="2231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Anchor example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982712" y="2587752"/>
            <a:ext cx="2231136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[One real or anonymized example that makes the problem concrete.]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8D5A3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D5A3B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03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FRAMEWORK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Method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Use a repeatable structure the audience can remember.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13232" y="2240280"/>
            <a:ext cx="2084832" cy="1828800"/>
          </a:xfrm>
          <a:prstGeom prst="roundRect">
            <a:avLst>
              <a:gd name="adj" fmla="val 2500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77824" y="2386584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Step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77824" y="2679192"/>
            <a:ext cx="1755648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[diagnose]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27832" y="2240280"/>
            <a:ext cx="2084832" cy="182880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92424" y="2386584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Step 2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392424" y="2679192"/>
            <a:ext cx="1755648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[choose]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742432" y="2240280"/>
            <a:ext cx="2084832" cy="1828800"/>
          </a:xfrm>
          <a:prstGeom prst="roundRect">
            <a:avLst>
              <a:gd name="adj" fmla="val 2500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07024" y="2386584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Step 3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907024" y="2679192"/>
            <a:ext cx="1755648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[execute]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8257032" y="2240280"/>
            <a:ext cx="2084832" cy="182880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21624" y="2386584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Step 4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421624" y="2679192"/>
            <a:ext cx="1755648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[review]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8D5A3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D5A3B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04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EXAMPLE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Walkthrough Example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Show the method in action.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13232" y="1874520"/>
            <a:ext cx="2331720" cy="13716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77824" y="2020824"/>
            <a:ext cx="20025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Context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77824" y="2313432"/>
            <a:ext cx="2002536" cy="8046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[Who, where, and why it mattered.]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73552" y="1874520"/>
            <a:ext cx="2331720" cy="1371600"/>
          </a:xfrm>
          <a:prstGeom prst="roundRect">
            <a:avLst>
              <a:gd name="adj" fmla="val 3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38144" y="2020824"/>
            <a:ext cx="20025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Choice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438144" y="2313432"/>
            <a:ext cx="2002536" cy="8046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[What option was selected and why.]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833872" y="1874520"/>
            <a:ext cx="2331720" cy="13716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98464" y="2020824"/>
            <a:ext cx="20025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Result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998464" y="2313432"/>
            <a:ext cx="2002536" cy="8046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[What changed after applying it.]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8394192" y="1874520"/>
            <a:ext cx="2331720" cy="1371600"/>
          </a:xfrm>
          <a:prstGeom prst="roundRect">
            <a:avLst>
              <a:gd name="adj" fmla="val 3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58784" y="2020824"/>
            <a:ext cx="20025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Lesson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558784" y="2313432"/>
            <a:ext cx="2002536" cy="8046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[What the audience should borrow.]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8D5A3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D5A3B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05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WORKSHOP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Try It: Audience Exercise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Turn listening into action.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77240" y="2029968"/>
            <a:ext cx="6583680" cy="22860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Write one current problem in the audience's own context.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Pick the framework step where the work is stuck.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Name one action that could be tested this week.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818120" y="2148840"/>
            <a:ext cx="2468880" cy="182880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982712" y="2295144"/>
            <a:ext cx="21396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Timebox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982712" y="2587752"/>
            <a:ext cx="2139696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3 minutes solo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4 minutes pair discussion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3 minutes share-out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8D5A3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D5A3B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06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OBJECTIONS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Common Pushback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Handle the concerns before Q&amp;A.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77240" y="2148840"/>
            <a:ext cx="2697480" cy="1874520"/>
          </a:xfrm>
          <a:prstGeom prst="roundRect">
            <a:avLst>
              <a:gd name="adj" fmla="val 2439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41832" y="2295144"/>
            <a:ext cx="23682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Too complex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41832" y="2587752"/>
            <a:ext cx="2368296" cy="1307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[Practical response and boundary.]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931920" y="2148840"/>
            <a:ext cx="2697480" cy="1874520"/>
          </a:xfrm>
          <a:prstGeom prst="roundRect">
            <a:avLst>
              <a:gd name="adj" fmla="val 2439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096512" y="2295144"/>
            <a:ext cx="23682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No time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096512" y="2587752"/>
            <a:ext cx="2368296" cy="1307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[Practical response and boundary.]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086600" y="2148840"/>
            <a:ext cx="2697480" cy="1874520"/>
          </a:xfrm>
          <a:prstGeom prst="roundRect">
            <a:avLst>
              <a:gd name="adj" fmla="val 2439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251192" y="2295144"/>
            <a:ext cx="23682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Leadership won't buy it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251192" y="2587752"/>
            <a:ext cx="2368296" cy="1307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[Practical response and boundary.]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8D5A3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D5A3B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07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TAKEAWAYS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to Remember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Repeat the practical message.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77240" y="2011680"/>
            <a:ext cx="6766560" cy="23317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Takeaway 1: [principle].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Takeaway 2: [decision rule].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Takeaway 3: [first action].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818120" y="2148840"/>
            <a:ext cx="2560320" cy="1691640"/>
          </a:xfrm>
          <a:prstGeom prst="roundRect">
            <a:avLst>
              <a:gd name="adj" fmla="val 2703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982712" y="2295144"/>
            <a:ext cx="2231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Resource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982712" y="2587752"/>
            <a:ext cx="2231136" cy="11247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[Link to checklist, worksheet, article, repository, or contact page.]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8D5A3B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D5A3B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08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D5A3B"/>
                </a:solidFill>
              </a:rPr>
              <a:t>Q&amp;A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Questions and Follow-Up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Close with clear next steps for the audience.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77240" y="2057400"/>
            <a:ext cx="6720840" cy="2377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Questions to discuss now: [topic], [topic], [topic].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Follow-up resource: [URL or handout].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Contact: [email], [LinkedIn], [site].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818120" y="2148840"/>
            <a:ext cx="2560320" cy="1828800"/>
          </a:xfrm>
          <a:prstGeom prst="roundRect">
            <a:avLst>
              <a:gd name="adj" fmla="val 2500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982712" y="2295144"/>
            <a:ext cx="2231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D5A3B"/>
                </a:solidFill>
              </a:rPr>
              <a:t>Thank you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982712" y="2587752"/>
            <a:ext cx="2231136" cy="1261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[Speaker name]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[Organization]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[Contact]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Almagreta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Talk Deck</dc:title>
  <dc:subject>Conference Talk Deck</dc:subject>
  <dc:creator>Almagreta</dc:creator>
  <cp:lastModifiedBy>Almagreta</cp:lastModifiedBy>
  <cp:revision>1</cp:revision>
  <dcterms:created xsi:type="dcterms:W3CDTF">2026-06-04T06:41:16Z</dcterms:created>
  <dcterms:modified xsi:type="dcterms:W3CDTF">2026-06-04T06:41:16Z</dcterms:modified>
</cp:coreProperties>
</file>