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334766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4766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01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BUSINESS REVIEW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[Team] Operating Review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A practical deck for metrics, blockers, decisions, owners, and follow-up.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13232" y="2103120"/>
            <a:ext cx="2926080" cy="1463040"/>
          </a:xfrm>
          <a:prstGeom prst="roundRect">
            <a:avLst>
              <a:gd name="adj" fmla="val 312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77824" y="2249424"/>
            <a:ext cx="25968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Purpose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77824" y="2542032"/>
            <a:ext cx="2596896" cy="8961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Align on performance, risks, decisions, and next actions.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913632" y="2103120"/>
            <a:ext cx="2926080" cy="1463040"/>
          </a:xfrm>
          <a:prstGeom prst="roundRect">
            <a:avLst>
              <a:gd name="adj" fmla="val 3125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078224" y="2249424"/>
            <a:ext cx="25968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Cadence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078224" y="2542032"/>
            <a:ext cx="2596896" cy="8961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Use weekly, monthly, or quarterly. Keep the same rhythm so trends are visible.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114032" y="2103120"/>
            <a:ext cx="2926080" cy="1463040"/>
          </a:xfrm>
          <a:prstGeom prst="roundRect">
            <a:avLst>
              <a:gd name="adj" fmla="val 312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278624" y="2249424"/>
            <a:ext cx="25968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Output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278624" y="2542032"/>
            <a:ext cx="2596896" cy="8961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A decision log and owner list, not only a status conversation.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334766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4766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02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AGENDA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Review Flow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Keep the meeting anchored in decisions.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58368" y="2423160"/>
            <a:ext cx="1417320" cy="1143000"/>
          </a:xfrm>
          <a:prstGeom prst="roundRect">
            <a:avLst>
              <a:gd name="adj" fmla="val 4000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569464"/>
            <a:ext cx="1088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01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" y="2862072"/>
            <a:ext cx="1088136" cy="5760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Goals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377440" y="2423160"/>
            <a:ext cx="1417320" cy="1143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42032" y="2569464"/>
            <a:ext cx="1088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02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542032" y="2862072"/>
            <a:ext cx="1088136" cy="5760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Metrics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096512" y="2423160"/>
            <a:ext cx="1417320" cy="1143000"/>
          </a:xfrm>
          <a:prstGeom prst="roundRect">
            <a:avLst>
              <a:gd name="adj" fmla="val 4000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61104" y="2569464"/>
            <a:ext cx="1088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03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261104" y="2862072"/>
            <a:ext cx="1088136" cy="5760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Variance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815584" y="2423160"/>
            <a:ext cx="1417320" cy="1143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80176" y="2569464"/>
            <a:ext cx="1088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04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80176" y="2862072"/>
            <a:ext cx="1088136" cy="5760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Blockers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7534656" y="2423160"/>
            <a:ext cx="1417320" cy="1143000"/>
          </a:xfrm>
          <a:prstGeom prst="roundRect">
            <a:avLst>
              <a:gd name="adj" fmla="val 4000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99248" y="2569464"/>
            <a:ext cx="1088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05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699248" y="2862072"/>
            <a:ext cx="1088136" cy="5760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Decisions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9253728" y="2423160"/>
            <a:ext cx="1417320" cy="1143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418320" y="2569464"/>
            <a:ext cx="1088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06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9418320" y="2862072"/>
            <a:ext cx="1088136" cy="5760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Owners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334766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4766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03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GOALS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Scorecard Against Current Goals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Separate goal status from explanation.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13232" y="1874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34766"/>
                </a:solidFill>
              </a:rPr>
              <a:t>Goal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136392" y="1874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34766"/>
                </a:solidFill>
              </a:rPr>
              <a:t>Target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559552" y="1874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34766"/>
                </a:solidFill>
              </a:rPr>
              <a:t>Actual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982712" y="1874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34766"/>
                </a:solidFill>
              </a:rPr>
              <a:t>Status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58368" y="233172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247802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[Goal 1]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22960" y="277063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081528" y="233172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46120" y="247802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246120" y="277063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[target]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5504688" y="233172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69280" y="247802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669280" y="277063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[actual]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927848" y="233172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92440" y="247802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092440" y="277063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[green/yellow/red]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658368" y="310896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25526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[Goal 2]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22960" y="354787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3081528" y="310896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46120" y="325526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246120" y="354787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[target]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5504688" y="310896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69280" y="325526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669280" y="354787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[actual]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7927848" y="310896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092440" y="325526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092440" y="354787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[green/yellow/red]</a:t>
            </a:r>
            <a:endParaRPr lang="en-US" sz="1150" dirty="0"/>
          </a:p>
        </p:txBody>
      </p:sp>
      <p:sp>
        <p:nvSpPr>
          <p:cNvPr id="36" name="Shape 34"/>
          <p:cNvSpPr/>
          <p:nvPr/>
        </p:nvSpPr>
        <p:spPr>
          <a:xfrm>
            <a:off x="658368" y="388620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22960" y="403250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[Goal 3]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22960" y="432511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3081528" y="388620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46120" y="403250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3246120" y="432511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[target]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5504688" y="388620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669280" y="403250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669280" y="432511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[actual]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7927848" y="3886200"/>
            <a:ext cx="2011680" cy="548640"/>
          </a:xfrm>
          <a:prstGeom prst="roundRect">
            <a:avLst>
              <a:gd name="adj" fmla="val 8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092440" y="403250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8092440" y="4325112"/>
            <a:ext cx="1682496" cy="-182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[green/yellow/red]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334766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4766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04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METRICS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Metric Movement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Show what moved and why it matters.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011680"/>
            <a:ext cx="2560320" cy="1874520"/>
          </a:xfrm>
          <a:prstGeom prst="roundRect">
            <a:avLst>
              <a:gd name="adj" fmla="val 2439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41832" y="2157984"/>
            <a:ext cx="2231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Up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41832" y="2450592"/>
            <a:ext cx="2231136" cy="1307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[Metric improved]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[Likely driver]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703320" y="2011680"/>
            <a:ext cx="2560320" cy="1874520"/>
          </a:xfrm>
          <a:prstGeom prst="roundRect">
            <a:avLst>
              <a:gd name="adj" fmla="val 2439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67912" y="2157984"/>
            <a:ext cx="2231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Flat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867912" y="2450592"/>
            <a:ext cx="2231136" cy="1307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[Metric stable]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[Interpretation]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629400" y="2011680"/>
            <a:ext cx="2560320" cy="1874520"/>
          </a:xfrm>
          <a:prstGeom prst="roundRect">
            <a:avLst>
              <a:gd name="adj" fmla="val 2439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93992" y="2157984"/>
            <a:ext cx="2231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Down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793992" y="2450592"/>
            <a:ext cx="2231136" cy="1307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[Metric declined]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[Action needed]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334766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4766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05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VARIANCE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Explains the Gap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Use this slide for causes, not excuses.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49808" y="1975104"/>
            <a:ext cx="7498080" cy="2788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Plan assumption that was wrong: [assumption].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Operational blocker: [process, staffing, vendor, system, handoff].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External factor: [market, customer, seasonality, policy, dependency].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What changes next: [adjustment].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334766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4766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06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BLOCKERS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Blocked Work and Escalations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Make ownership and decisions visible.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13232" y="2148840"/>
            <a:ext cx="2011680" cy="155448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77824" y="229514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Blocker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77824" y="2587752"/>
            <a:ext cx="1682496" cy="9875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[blocker]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136392" y="2148840"/>
            <a:ext cx="2011680" cy="1554480"/>
          </a:xfrm>
          <a:prstGeom prst="roundRect">
            <a:avLst>
              <a:gd name="adj" fmla="val 2941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00984" y="229514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Impact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300984" y="2587752"/>
            <a:ext cx="1682496" cy="9875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[impact]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559552" y="2148840"/>
            <a:ext cx="2011680" cy="1554480"/>
          </a:xfrm>
          <a:prstGeom prst="roundRect">
            <a:avLst>
              <a:gd name="adj" fmla="val 2941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24144" y="229514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Owner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24144" y="2587752"/>
            <a:ext cx="1682496" cy="9875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[owner]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7982712" y="2148840"/>
            <a:ext cx="2011680" cy="1554480"/>
          </a:xfrm>
          <a:prstGeom prst="roundRect">
            <a:avLst>
              <a:gd name="adj" fmla="val 2941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147304" y="229514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Needed decision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147304" y="2587752"/>
            <a:ext cx="1682496" cy="9875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[needed decision]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334766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4766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07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DECISIONS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Decision Log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A good review produces decisions people can find later.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77240" y="2011680"/>
            <a:ext cx="6400800" cy="25603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Decision made: [decision], owner: [name], date: [date].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Decision deferred: [decision], missing input: [input], owner: [name].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Decision requested: [tradeoff], options: [A/B/C].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635240" y="2148840"/>
            <a:ext cx="2606040" cy="18288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99832" y="2295144"/>
            <a:ext cx="22768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766"/>
                </a:solidFill>
              </a:rPr>
              <a:t>Archive this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99832" y="2587752"/>
            <a:ext cx="2276856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Copy this slide into the team decision log after the meeting.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334766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34766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08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4766"/>
                </a:solidFill>
              </a:rPr>
              <a:t>NEXT ACTIONS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Owners, Dates, and Follow-Up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Close with accountable next steps.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13232" y="1874520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34766"/>
                </a:solidFill>
              </a:rPr>
              <a:t>Action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136392" y="1874520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34766"/>
                </a:solidFill>
              </a:rPr>
              <a:t>Owner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559552" y="1874520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34766"/>
                </a:solidFill>
              </a:rPr>
              <a:t>Due date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982712" y="1874520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34766"/>
                </a:solidFill>
              </a:rPr>
              <a:t>Review point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58368" y="2331720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247802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22960" y="2770632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[Action 1]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081528" y="2331720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46120" y="247802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246120" y="2770632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[owner]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5504688" y="2331720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69280" y="247802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669280" y="2770632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[date]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927848" y="2331720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92440" y="2478024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092440" y="2770632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[meeting/check]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658368" y="3118104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264408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22960" y="3557016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[Action 2]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3081528" y="3118104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46120" y="3264408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246120" y="3557016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[owner]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5504688" y="3118104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69280" y="3264408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669280" y="3557016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[date]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7927848" y="3118104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092440" y="3264408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092440" y="3557016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[meeting/check]</a:t>
            </a:r>
            <a:endParaRPr lang="en-US" sz="1150" dirty="0"/>
          </a:p>
        </p:txBody>
      </p:sp>
      <p:sp>
        <p:nvSpPr>
          <p:cNvPr id="36" name="Shape 34"/>
          <p:cNvSpPr/>
          <p:nvPr/>
        </p:nvSpPr>
        <p:spPr>
          <a:xfrm>
            <a:off x="658368" y="3904488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22960" y="4050792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22960" y="4343400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[Action 3]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3081528" y="3904488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46120" y="4050792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3246120" y="4343400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[owner]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5504688" y="3904488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669280" y="4050792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669280" y="4343400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[date]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7927848" y="3904488"/>
            <a:ext cx="2011680" cy="566928"/>
          </a:xfrm>
          <a:prstGeom prst="roundRect">
            <a:avLst>
              <a:gd name="adj" fmla="val 8065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092440" y="4050792"/>
            <a:ext cx="16824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8092440" y="4343400"/>
            <a:ext cx="1682496" cy="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[meeting/check]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Almagreta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Business Review Deck</dc:title>
  <dc:subject>Internal Business Review Deck</dc:subject>
  <dc:creator>Almagreta</dc:creator>
  <cp:lastModifiedBy>Almagreta</cp:lastModifiedBy>
  <cp:revision>1</cp:revision>
  <dcterms:created xsi:type="dcterms:W3CDTF">2026-06-04T06:41:16Z</dcterms:created>
  <dcterms:modified xsi:type="dcterms:W3CDTF">2026-06-04T06:41:16Z</dcterms:modified>
</cp:coreProperties>
</file>