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BFA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64592"/>
          </a:xfrm>
          <a:prstGeom prst="rect">
            <a:avLst/>
          </a:prstGeom>
          <a:solidFill>
            <a:srgbClr val="B74434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6345936"/>
            <a:ext cx="2743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B74434"/>
                </a:solidFill>
              </a:rPr>
              <a:t>Almagreta interview portfolio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1137392" y="6236208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B74434"/>
                </a:solidFill>
              </a:rPr>
              <a:t>01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66928" y="530352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B74434"/>
                </a:solidFill>
              </a:rPr>
              <a:t>INTERVIEW PORTFOLIO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66928" y="859536"/>
            <a:ext cx="8961120" cy="5029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1F252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[Your Name] / [Target Role]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585216" y="1426464"/>
            <a:ext cx="9875520" cy="38404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5E686B"/>
                </a:solidFill>
              </a:rPr>
              <a:t>A concise work-sample deck for final-round interviews, case discussions, and role-fit conversations.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603504" y="1883664"/>
            <a:ext cx="76809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384144"/>
                </a:solidFill>
              </a:rPr>
              <a:t>[Phone]  |  [Email]  |  [LinkedIn]  |  [Portfolio]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585216" y="2834640"/>
            <a:ext cx="3200400" cy="1371600"/>
          </a:xfrm>
          <a:prstGeom prst="roundRect">
            <a:avLst>
              <a:gd name="adj" fmla="val 3333"/>
            </a:avLst>
          </a:prstGeom>
          <a:solidFill>
            <a:srgbClr val="FFFDF8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49808" y="2980944"/>
            <a:ext cx="287121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74434"/>
                </a:solidFill>
              </a:rPr>
              <a:t>Use this deck for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749808" y="3273552"/>
            <a:ext cx="2871216" cy="8046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Final-round interviews, portfolio walkthroughs, case presentations, and post-interview follow-up.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4005072" y="2834640"/>
            <a:ext cx="3200400" cy="1371600"/>
          </a:xfrm>
          <a:prstGeom prst="roundRect">
            <a:avLst>
              <a:gd name="adj" fmla="val 3333"/>
            </a:avLst>
          </a:prstGeom>
          <a:solidFill>
            <a:srgbClr val="FFFDF8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169664" y="2980944"/>
            <a:ext cx="287121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74434"/>
                </a:solidFill>
              </a:rPr>
              <a:t>Customize before sending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169664" y="3273552"/>
            <a:ext cx="2871216" cy="8046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Replace placeholders, tailor examples to the company, and remove slides that do not support the role.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7424928" y="2834640"/>
            <a:ext cx="3200400" cy="1371600"/>
          </a:xfrm>
          <a:prstGeom prst="roundRect">
            <a:avLst>
              <a:gd name="adj" fmla="val 3333"/>
            </a:avLst>
          </a:prstGeom>
          <a:solidFill>
            <a:srgbClr val="FFFDF8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589520" y="2980944"/>
            <a:ext cx="287121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74434"/>
                </a:solidFill>
              </a:rPr>
              <a:t>Keep it tight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7589520" y="3273552"/>
            <a:ext cx="2871216" cy="8046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Use one message per slide. Put evidence in the speaker notes or appendix if the interview format allows it.</a:t>
            </a:r>
            <a:endParaRPr lang="en-US" sz="11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BFA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64592"/>
          </a:xfrm>
          <a:prstGeom prst="rect">
            <a:avLst/>
          </a:prstGeom>
          <a:solidFill>
            <a:srgbClr val="B74434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6345936"/>
            <a:ext cx="2743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B74434"/>
                </a:solidFill>
              </a:rPr>
              <a:t>Almagreta interview portfolio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1137392" y="6236208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B74434"/>
                </a:solidFill>
              </a:rPr>
              <a:t>02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66928" y="530352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B74434"/>
                </a:solidFill>
              </a:rPr>
              <a:t>AGENDA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66928" y="859536"/>
            <a:ext cx="8961120" cy="5029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1F252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Conversation Map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585216" y="1426464"/>
            <a:ext cx="9875520" cy="38404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5E686B"/>
                </a:solidFill>
              </a:rPr>
              <a:t>Use this as the opening frame so the panel knows where the discussion is going.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713232" y="2423160"/>
            <a:ext cx="1874520" cy="1234440"/>
          </a:xfrm>
          <a:prstGeom prst="roundRect">
            <a:avLst>
              <a:gd name="adj" fmla="val 3704"/>
            </a:avLst>
          </a:prstGeom>
          <a:solidFill>
            <a:srgbClr val="FFFDF8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77824" y="2569464"/>
            <a:ext cx="154533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74434"/>
                </a:solidFill>
              </a:rPr>
              <a:t>01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877824" y="2862072"/>
            <a:ext cx="1545336" cy="66751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1. Candidate snapshot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2871216" y="2423160"/>
            <a:ext cx="1874520" cy="1234440"/>
          </a:xfrm>
          <a:prstGeom prst="roundRect">
            <a:avLst>
              <a:gd name="adj" fmla="val 3704"/>
            </a:avLst>
          </a:prstGeom>
          <a:solidFill>
            <a:srgbClr val="FFFFFF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035808" y="2569464"/>
            <a:ext cx="154533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74434"/>
                </a:solidFill>
              </a:rPr>
              <a:t>02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3035808" y="2862072"/>
            <a:ext cx="1545336" cy="66751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2. Role-fit evidence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5029200" y="2423160"/>
            <a:ext cx="1874520" cy="1234440"/>
          </a:xfrm>
          <a:prstGeom prst="roundRect">
            <a:avLst>
              <a:gd name="adj" fmla="val 3704"/>
            </a:avLst>
          </a:prstGeom>
          <a:solidFill>
            <a:srgbClr val="FFFDF8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193792" y="2569464"/>
            <a:ext cx="154533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74434"/>
                </a:solidFill>
              </a:rPr>
              <a:t>03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5193792" y="2862072"/>
            <a:ext cx="1545336" cy="66751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3. Case study or work sample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7187184" y="2423160"/>
            <a:ext cx="1874520" cy="1234440"/>
          </a:xfrm>
          <a:prstGeom prst="roundRect">
            <a:avLst>
              <a:gd name="adj" fmla="val 3704"/>
            </a:avLst>
          </a:prstGeom>
          <a:solidFill>
            <a:srgbClr val="FFFFFF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351776" y="2569464"/>
            <a:ext cx="154533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74434"/>
                </a:solidFill>
              </a:rPr>
              <a:t>04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7351776" y="2862072"/>
            <a:ext cx="1545336" cy="66751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4. First 90 days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9345168" y="2423160"/>
            <a:ext cx="1874520" cy="1234440"/>
          </a:xfrm>
          <a:prstGeom prst="roundRect">
            <a:avLst>
              <a:gd name="adj" fmla="val 3704"/>
            </a:avLst>
          </a:prstGeom>
          <a:solidFill>
            <a:srgbClr val="FFFDF8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9509760" y="2569464"/>
            <a:ext cx="154533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74434"/>
                </a:solidFill>
              </a:rPr>
              <a:t>05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9509760" y="2862072"/>
            <a:ext cx="1545336" cy="66751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5. Questions and follow-up</a:t>
            </a:r>
            <a:endParaRPr lang="en-US" sz="11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BFA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64592"/>
          </a:xfrm>
          <a:prstGeom prst="rect">
            <a:avLst/>
          </a:prstGeom>
          <a:solidFill>
            <a:srgbClr val="B74434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6345936"/>
            <a:ext cx="2743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B74434"/>
                </a:solidFill>
              </a:rPr>
              <a:t>Almagreta interview portfolio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1137392" y="6236208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B74434"/>
                </a:solidFill>
              </a:rPr>
              <a:t>03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66928" y="530352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B74434"/>
                </a:solidFill>
              </a:rPr>
              <a:t>CANDIDATE SNAPSHOT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66928" y="859536"/>
            <a:ext cx="8961120" cy="5029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1F252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The Pattern I Bring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585216" y="1426464"/>
            <a:ext cx="9875520" cy="38404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5E686B"/>
                </a:solidFill>
              </a:rPr>
              <a:t>Replace each proof point with evidence tied to the target job description.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713232" y="2103120"/>
            <a:ext cx="5577840" cy="21031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r>
              <a:rPr lang="en-US" sz="1350" dirty="0">
                <a:solidFill>
                  <a:srgbClr val="384144"/>
                </a:solidFill>
              </a:rPr>
              <a:t>[Role or domain pattern]: summarize the kind of work you repeatedly do well.</a:t>
            </a:r>
            <a:endParaRPr lang="en-US" sz="1350" dirty="0"/>
          </a:p>
          <a:p>
            <a:r>
              <a:rPr lang="en-US" sz="1350" dirty="0">
                <a:solidFill>
                  <a:srgbClr val="384144"/>
                </a:solidFill>
              </a:rPr>
              <a:t>[Relevant scope]: name team size, customer segment, product area, budget, volume, or operating environment.</a:t>
            </a:r>
            <a:endParaRPr lang="en-US" sz="1350" dirty="0"/>
          </a:p>
          <a:p>
            <a:r>
              <a:rPr lang="en-US" sz="1350" dirty="0">
                <a:solidFill>
                  <a:srgbClr val="384144"/>
                </a:solidFill>
              </a:rPr>
              <a:t>[Measurable outcome]: show the strongest result the panel should remember.</a:t>
            </a:r>
            <a:endParaRPr lang="en-US" sz="1350" dirty="0"/>
          </a:p>
        </p:txBody>
      </p:sp>
      <p:sp>
        <p:nvSpPr>
          <p:cNvPr id="9" name="Shape 7"/>
          <p:cNvSpPr/>
          <p:nvPr/>
        </p:nvSpPr>
        <p:spPr>
          <a:xfrm>
            <a:off x="6629400" y="1993392"/>
            <a:ext cx="4114800" cy="2057400"/>
          </a:xfrm>
          <a:prstGeom prst="roundRect">
            <a:avLst>
              <a:gd name="adj" fmla="val 2222"/>
            </a:avLst>
          </a:prstGeom>
          <a:solidFill>
            <a:srgbClr val="FFFDF8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793992" y="2139696"/>
            <a:ext cx="378561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74434"/>
                </a:solidFill>
              </a:rPr>
              <a:t>Evidence to mention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6793992" y="2432304"/>
            <a:ext cx="3785616" cy="14904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Use one concrete project, metric, or stakeholder example. Avoid repeating your resume line by line.</a:t>
            </a:r>
            <a:endParaRPr lang="en-US" sz="11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BFA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64592"/>
          </a:xfrm>
          <a:prstGeom prst="rect">
            <a:avLst/>
          </a:prstGeom>
          <a:solidFill>
            <a:srgbClr val="B74434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6345936"/>
            <a:ext cx="2743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B74434"/>
                </a:solidFill>
              </a:rPr>
              <a:t>Almagreta interview portfolio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1137392" y="6236208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B74434"/>
                </a:solidFill>
              </a:rPr>
              <a:t>04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66928" y="530352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B74434"/>
                </a:solidFill>
              </a:rPr>
              <a:t>ROLE FIT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66928" y="859536"/>
            <a:ext cx="8961120" cy="5029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1F252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What This Team Needs / What I Can Prove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585216" y="1426464"/>
            <a:ext cx="9875520" cy="38404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5E686B"/>
                </a:solidFill>
              </a:rPr>
              <a:t>Map the employer's likely needs to specific evidence from your work.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658368" y="1874520"/>
            <a:ext cx="32004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B74434"/>
                </a:solidFill>
              </a:rPr>
              <a:t>Team need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676656" y="2331720"/>
            <a:ext cx="3090672" cy="21488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r>
              <a:rPr lang="en-US" sz="1200" dirty="0">
                <a:solidFill>
                  <a:srgbClr val="384144"/>
                </a:solidFill>
              </a:rPr>
              <a:t>[Need from job description]</a:t>
            </a:r>
            <a:endParaRPr lang="en-US" sz="1200" dirty="0"/>
          </a:p>
          <a:p>
            <a:r>
              <a:rPr lang="en-US" sz="1200" dirty="0">
                <a:solidFill>
                  <a:srgbClr val="384144"/>
                </a:solidFill>
              </a:rPr>
              <a:t>[Pain point or goal]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352544" y="1874520"/>
            <a:ext cx="32004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B74434"/>
                </a:solidFill>
              </a:rPr>
              <a:t>Proof from my work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4370832" y="2331720"/>
            <a:ext cx="3090672" cy="21488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r>
              <a:rPr lang="en-US" sz="1200" dirty="0">
                <a:solidFill>
                  <a:srgbClr val="384144"/>
                </a:solidFill>
              </a:rPr>
              <a:t>[Project, result, tool, or decision]</a:t>
            </a:r>
            <a:endParaRPr lang="en-US" sz="1200" dirty="0"/>
          </a:p>
          <a:p>
            <a:r>
              <a:rPr lang="en-US" sz="1200" dirty="0">
                <a:solidFill>
                  <a:srgbClr val="384144"/>
                </a:solidFill>
              </a:rPr>
              <a:t>[Metric or qualitative outcome]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8046720" y="1874520"/>
            <a:ext cx="32004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B74434"/>
                </a:solidFill>
              </a:rPr>
              <a:t>Relevant next step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8065008" y="2331720"/>
            <a:ext cx="3090672" cy="21488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r>
              <a:rPr lang="en-US" sz="1200" dirty="0">
                <a:solidFill>
                  <a:srgbClr val="384144"/>
                </a:solidFill>
              </a:rPr>
              <a:t>[How I would apply it here]</a:t>
            </a:r>
            <a:endParaRPr lang="en-US" sz="1200" dirty="0"/>
          </a:p>
          <a:p>
            <a:r>
              <a:rPr lang="en-US" sz="1200" dirty="0">
                <a:solidFill>
                  <a:srgbClr val="384144"/>
                </a:solidFill>
              </a:rPr>
              <a:t>[First conversation or action]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BFA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64592"/>
          </a:xfrm>
          <a:prstGeom prst="rect">
            <a:avLst/>
          </a:prstGeom>
          <a:solidFill>
            <a:srgbClr val="B74434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6345936"/>
            <a:ext cx="2743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B74434"/>
                </a:solidFill>
              </a:rPr>
              <a:t>Almagreta interview portfolio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1137392" y="6236208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B74434"/>
                </a:solidFill>
              </a:rPr>
              <a:t>05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66928" y="530352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B74434"/>
                </a:solidFill>
              </a:rPr>
              <a:t>CASE STUDY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66928" y="859536"/>
            <a:ext cx="8961120" cy="5029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1F252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 Problem I Solved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585216" y="1426464"/>
            <a:ext cx="9875520" cy="38404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5E686B"/>
                </a:solidFill>
              </a:rPr>
              <a:t>Keep the case structured: situation, constraints, action, result, lesson.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640080" y="1874520"/>
            <a:ext cx="2331720" cy="1508760"/>
          </a:xfrm>
          <a:prstGeom prst="roundRect">
            <a:avLst>
              <a:gd name="adj" fmla="val 3030"/>
            </a:avLst>
          </a:prstGeom>
          <a:solidFill>
            <a:srgbClr val="FFFFFF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04672" y="2020824"/>
            <a:ext cx="200253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74434"/>
                </a:solidFill>
              </a:rPr>
              <a:t>Situation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804672" y="2313432"/>
            <a:ext cx="2002536" cy="94183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[What was happening? Who was affected? Why did it matter?]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3154680" y="1874520"/>
            <a:ext cx="2331720" cy="1508760"/>
          </a:xfrm>
          <a:prstGeom prst="roundRect">
            <a:avLst>
              <a:gd name="adj" fmla="val 3030"/>
            </a:avLst>
          </a:prstGeom>
          <a:solidFill>
            <a:srgbClr val="FFFFFF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319272" y="2020824"/>
            <a:ext cx="200253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74434"/>
                </a:solidFill>
              </a:rPr>
              <a:t>Constraints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3319272" y="2313432"/>
            <a:ext cx="2002536" cy="94183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[Time, budget, systems, stakeholder, risk, data, or process limits.]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5669280" y="1874520"/>
            <a:ext cx="2331720" cy="1508760"/>
          </a:xfrm>
          <a:prstGeom prst="roundRect">
            <a:avLst>
              <a:gd name="adj" fmla="val 3030"/>
            </a:avLst>
          </a:prstGeom>
          <a:solidFill>
            <a:srgbClr val="FFFFFF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833872" y="2020824"/>
            <a:ext cx="200253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74434"/>
                </a:solidFill>
              </a:rPr>
              <a:t>Action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5833872" y="2313432"/>
            <a:ext cx="2002536" cy="94183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[What you changed, built, led, clarified, or decided.]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8183880" y="1874520"/>
            <a:ext cx="2331720" cy="1508760"/>
          </a:xfrm>
          <a:prstGeom prst="roundRect">
            <a:avLst>
              <a:gd name="adj" fmla="val 3030"/>
            </a:avLst>
          </a:prstGeom>
          <a:solidFill>
            <a:srgbClr val="FFFFFF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348472" y="2020824"/>
            <a:ext cx="200253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74434"/>
                </a:solidFill>
              </a:rPr>
              <a:t>Result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8348472" y="2313432"/>
            <a:ext cx="2002536" cy="94183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[Metric, customer outcome, quality improvement, speed, savings, or risk reduction.]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3154680" y="3767328"/>
            <a:ext cx="4846320" cy="1097280"/>
          </a:xfrm>
          <a:prstGeom prst="roundRect">
            <a:avLst>
              <a:gd name="adj" fmla="val 4167"/>
            </a:avLst>
          </a:prstGeom>
          <a:solidFill>
            <a:srgbClr val="FFFDF8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319272" y="3913632"/>
            <a:ext cx="451713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74434"/>
                </a:solidFill>
              </a:rPr>
              <a:t>Lesson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3319272" y="4206240"/>
            <a:ext cx="4517136" cy="53035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[What you would repeat, change, or watch for in the next role.]</a:t>
            </a:r>
            <a:endParaRPr lang="en-US" sz="11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BFA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64592"/>
          </a:xfrm>
          <a:prstGeom prst="rect">
            <a:avLst/>
          </a:prstGeom>
          <a:solidFill>
            <a:srgbClr val="B74434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6345936"/>
            <a:ext cx="2743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B74434"/>
                </a:solidFill>
              </a:rPr>
              <a:t>Almagreta interview portfolio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1137392" y="6236208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B74434"/>
                </a:solidFill>
              </a:rPr>
              <a:t>06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66928" y="530352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B74434"/>
                </a:solidFill>
              </a:rPr>
              <a:t>WORK SAMPLE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66928" y="859536"/>
            <a:ext cx="8961120" cy="5029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1F252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Decision, Artifact, or Deliverable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585216" y="1426464"/>
            <a:ext cx="9875520" cy="38404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5E686B"/>
                </a:solidFill>
              </a:rPr>
              <a:t>Use screenshots only when permitted. Otherwise describe the artifact and decision logic.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694944" y="1920240"/>
            <a:ext cx="5166360" cy="3063240"/>
          </a:xfrm>
          <a:prstGeom prst="rect">
            <a:avLst/>
          </a:prstGeom>
          <a:solidFill>
            <a:srgbClr val="FFFFFF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24128" y="3246120"/>
            <a:ext cx="4480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E686B"/>
                </a:solidFill>
              </a:rPr>
              <a:t>[Place screenshot, diagram, table, or anonymized artifact here]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446520" y="2194560"/>
            <a:ext cx="4023360" cy="21488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r>
              <a:rPr lang="en-US" sz="1350" dirty="0">
                <a:solidFill>
                  <a:srgbClr val="384144"/>
                </a:solidFill>
              </a:rPr>
              <a:t>What decision did this support?</a:t>
            </a:r>
            <a:endParaRPr lang="en-US" sz="1350" dirty="0"/>
          </a:p>
          <a:p>
            <a:r>
              <a:rPr lang="en-US" sz="1350" dirty="0">
                <a:solidFill>
                  <a:srgbClr val="384144"/>
                </a:solidFill>
              </a:rPr>
              <a:t>What tradeoff did you manage?</a:t>
            </a:r>
            <a:endParaRPr lang="en-US" sz="1350" dirty="0"/>
          </a:p>
          <a:p>
            <a:r>
              <a:rPr lang="en-US" sz="1350" dirty="0">
                <a:solidFill>
                  <a:srgbClr val="384144"/>
                </a:solidFill>
              </a:rPr>
              <a:t>What changed after the work shipped?</a:t>
            </a:r>
            <a:endParaRPr lang="en-US" sz="13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BFA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64592"/>
          </a:xfrm>
          <a:prstGeom prst="rect">
            <a:avLst/>
          </a:prstGeom>
          <a:solidFill>
            <a:srgbClr val="B74434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6345936"/>
            <a:ext cx="2743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B74434"/>
                </a:solidFill>
              </a:rPr>
              <a:t>Almagreta interview portfolio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1137392" y="6236208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B74434"/>
                </a:solidFill>
              </a:rPr>
              <a:t>07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66928" y="530352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B74434"/>
                </a:solidFill>
              </a:rPr>
              <a:t>FIRST 90 DAYS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66928" y="859536"/>
            <a:ext cx="8961120" cy="5029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1F252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How I Would Ramp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585216" y="1426464"/>
            <a:ext cx="9875520" cy="38404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5E686B"/>
                </a:solidFill>
              </a:rPr>
              <a:t>Show judgment without pretending to know the whole business before joining.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713232" y="2148840"/>
            <a:ext cx="3063240" cy="2148840"/>
          </a:xfrm>
          <a:prstGeom prst="roundRect">
            <a:avLst>
              <a:gd name="adj" fmla="val 2128"/>
            </a:avLst>
          </a:prstGeom>
          <a:solidFill>
            <a:srgbClr val="FFFFFF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77824" y="2295144"/>
            <a:ext cx="273405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74434"/>
                </a:solidFill>
              </a:rPr>
              <a:t>0-30 days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877824" y="2587752"/>
            <a:ext cx="2734056" cy="158191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Listen, map stakeholders, understand goals, review current artifacts, clarify success metrics.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4233672" y="2148840"/>
            <a:ext cx="3063240" cy="2148840"/>
          </a:xfrm>
          <a:prstGeom prst="roundRect">
            <a:avLst>
              <a:gd name="adj" fmla="val 2128"/>
            </a:avLst>
          </a:prstGeom>
          <a:solidFill>
            <a:srgbClr val="FFFDF8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398264" y="2295144"/>
            <a:ext cx="273405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74434"/>
                </a:solidFill>
              </a:rPr>
              <a:t>31-60 days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398264" y="2587752"/>
            <a:ext cx="2734056" cy="158191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Identify quick wins, document risks, build working relationships, contribute to priority work.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7754112" y="2148840"/>
            <a:ext cx="3063240" cy="2148840"/>
          </a:xfrm>
          <a:prstGeom prst="roundRect">
            <a:avLst>
              <a:gd name="adj" fmla="val 2128"/>
            </a:avLst>
          </a:prstGeom>
          <a:solidFill>
            <a:srgbClr val="FFFFFF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918704" y="2295144"/>
            <a:ext cx="273405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74434"/>
                </a:solidFill>
              </a:rPr>
              <a:t>61-90 days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918704" y="2587752"/>
            <a:ext cx="2734056" cy="158191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Own a meaningful deliverable, share recommendations, improve one repeatable process.</a:t>
            </a:r>
            <a:endParaRPr lang="en-US" sz="11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BFA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64592"/>
          </a:xfrm>
          <a:prstGeom prst="rect">
            <a:avLst/>
          </a:prstGeom>
          <a:solidFill>
            <a:srgbClr val="B74434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6345936"/>
            <a:ext cx="2743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B74434"/>
                </a:solidFill>
              </a:rPr>
              <a:t>Almagreta interview portfolio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1137392" y="6236208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B74434"/>
                </a:solidFill>
              </a:rPr>
              <a:t>08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66928" y="530352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B74434"/>
                </a:solidFill>
              </a:rPr>
              <a:t>WORKING STYLE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66928" y="859536"/>
            <a:ext cx="8961120" cy="5029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1F252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How I Collaborate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585216" y="1426464"/>
            <a:ext cx="9875520" cy="38404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5E686B"/>
                </a:solidFill>
              </a:rPr>
              <a:t>Use this slide to make your operating style concrete.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749808" y="1920240"/>
            <a:ext cx="5532120" cy="28346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r>
              <a:rPr lang="en-US" sz="1350" dirty="0">
                <a:solidFill>
                  <a:srgbClr val="384144"/>
                </a:solidFill>
              </a:rPr>
              <a:t>I align early on the decision, audience, and definition of done.</a:t>
            </a:r>
            <a:endParaRPr lang="en-US" sz="1350" dirty="0"/>
          </a:p>
          <a:p>
            <a:r>
              <a:rPr lang="en-US" sz="1350" dirty="0">
                <a:solidFill>
                  <a:srgbClr val="384144"/>
                </a:solidFill>
              </a:rPr>
              <a:t>I turn ambiguous work into owners, next steps, and review points.</a:t>
            </a:r>
            <a:endParaRPr lang="en-US" sz="1350" dirty="0"/>
          </a:p>
          <a:p>
            <a:r>
              <a:rPr lang="en-US" sz="1350" dirty="0">
                <a:solidFill>
                  <a:srgbClr val="384144"/>
                </a:solidFill>
              </a:rPr>
              <a:t>I communicate risk directly and bring options when tradeoffs are needed.</a:t>
            </a:r>
            <a:endParaRPr lang="en-US" sz="1350" dirty="0"/>
          </a:p>
          <a:p>
            <a:r>
              <a:rPr lang="en-US" sz="1350" dirty="0">
                <a:solidFill>
                  <a:srgbClr val="384144"/>
                </a:solidFill>
              </a:rPr>
              <a:t>I document reusable patterns so the next project is faster.</a:t>
            </a:r>
            <a:endParaRPr lang="en-US" sz="1350" dirty="0"/>
          </a:p>
        </p:txBody>
      </p:sp>
      <p:sp>
        <p:nvSpPr>
          <p:cNvPr id="9" name="Shape 7"/>
          <p:cNvSpPr/>
          <p:nvPr/>
        </p:nvSpPr>
        <p:spPr>
          <a:xfrm>
            <a:off x="6720840" y="1993392"/>
            <a:ext cx="3840480" cy="2423160"/>
          </a:xfrm>
          <a:prstGeom prst="roundRect">
            <a:avLst>
              <a:gd name="adj" fmla="val 1887"/>
            </a:avLst>
          </a:prstGeom>
          <a:solidFill>
            <a:srgbClr val="FFFDF8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885432" y="2139696"/>
            <a:ext cx="351129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74434"/>
                </a:solidFill>
              </a:rPr>
              <a:t>Best discussion prompts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6885432" y="2432304"/>
            <a:ext cx="3511296" cy="185623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Ask the panel how decisions are made, what the team has tried, and where the role needs judgment in the first six months.</a:t>
            </a:r>
            <a:endParaRPr lang="en-US" sz="11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BFA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64592"/>
          </a:xfrm>
          <a:prstGeom prst="rect">
            <a:avLst/>
          </a:prstGeom>
          <a:solidFill>
            <a:srgbClr val="B74434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6345936"/>
            <a:ext cx="2743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B74434"/>
                </a:solidFill>
              </a:rPr>
              <a:t>Almagreta interview portfolio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1137392" y="6236208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B74434"/>
                </a:solidFill>
              </a:rPr>
              <a:t>09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66928" y="530352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B74434"/>
                </a:solidFill>
              </a:rPr>
              <a:t>FOLLOW-UP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66928" y="859536"/>
            <a:ext cx="8961120" cy="5029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1F252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Questions, Materials, and Next Steps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585216" y="1426464"/>
            <a:ext cx="9875520" cy="38404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5E686B"/>
                </a:solidFill>
              </a:rPr>
              <a:t>Close with a useful conversation, not a generic thank-you.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786384" y="1975104"/>
            <a:ext cx="6583680" cy="25603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r>
              <a:rPr lang="en-US" sz="1350" dirty="0">
                <a:solidFill>
                  <a:srgbClr val="384144"/>
                </a:solidFill>
              </a:rPr>
              <a:t>Questions I want to discuss: [team priority], [success measure], [decision process].</a:t>
            </a:r>
            <a:endParaRPr lang="en-US" sz="1350" dirty="0"/>
          </a:p>
          <a:p>
            <a:r>
              <a:rPr lang="en-US" sz="1350" dirty="0">
                <a:solidFill>
                  <a:srgbClr val="384144"/>
                </a:solidFill>
              </a:rPr>
              <a:t>Materials I can send after the interview: [work sample], [references], [writing sample].</a:t>
            </a:r>
            <a:endParaRPr lang="en-US" sz="1350" dirty="0"/>
          </a:p>
          <a:p>
            <a:r>
              <a:rPr lang="en-US" sz="1350" dirty="0">
                <a:solidFill>
                  <a:srgbClr val="384144"/>
                </a:solidFill>
              </a:rPr>
              <a:t>Follow-up note: reference one specific conversation point and one role-fit proof point.</a:t>
            </a:r>
            <a:endParaRPr lang="en-US" sz="1350" dirty="0"/>
          </a:p>
        </p:txBody>
      </p:sp>
      <p:sp>
        <p:nvSpPr>
          <p:cNvPr id="9" name="Shape 7"/>
          <p:cNvSpPr/>
          <p:nvPr/>
        </p:nvSpPr>
        <p:spPr>
          <a:xfrm>
            <a:off x="7863840" y="2011680"/>
            <a:ext cx="260604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D8DDD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028432" y="2157984"/>
            <a:ext cx="227685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74434"/>
                </a:solidFill>
              </a:rPr>
              <a:t>Contact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8028432" y="2450592"/>
            <a:ext cx="2276856" cy="139903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[Email]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[Phone]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[LinkedIn]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384144"/>
                </a:solidFill>
              </a:rPr>
              <a:t>[Portfolio]</a:t>
            </a:r>
            <a:endParaRPr lang="en-US" sz="11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Almagreta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Interview Portfolio Deck</dc:title>
  <dc:subject>Interview Portfolio Deck</dc:subject>
  <dc:creator>Almagreta</dc:creator>
  <cp:lastModifiedBy>Almagreta</cp:lastModifiedBy>
  <cp:revision>1</cp:revision>
  <dcterms:created xsi:type="dcterms:W3CDTF">2026-06-04T06:41:16Z</dcterms:created>
  <dcterms:modified xsi:type="dcterms:W3CDTF">2026-06-04T06:41:16Z</dcterms:modified>
</cp:coreProperties>
</file>