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2F6F73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F6F73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01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INVESTOR UPDATE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[Company] / [Month or Quarter] Update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A concise recurring update for traction, risks, asks, and next-period priorities.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58368" y="2103120"/>
            <a:ext cx="3063240" cy="1417320"/>
          </a:xfrm>
          <a:prstGeom prst="roundRect">
            <a:avLst>
              <a:gd name="adj" fmla="val 3226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249424"/>
            <a:ext cx="27340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Since last update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2542032"/>
            <a:ext cx="2734056" cy="8503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[One sentence on the most important change.]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950208" y="2103120"/>
            <a:ext cx="3063240" cy="141732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0" y="2249424"/>
            <a:ext cx="27340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Top metric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0" y="2542032"/>
            <a:ext cx="2734056" cy="8503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[Metric] moved from [x] to [y] because [reason].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242048" y="2103120"/>
            <a:ext cx="3063240" cy="1417320"/>
          </a:xfrm>
          <a:prstGeom prst="roundRect">
            <a:avLst>
              <a:gd name="adj" fmla="val 3226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06640" y="2249424"/>
            <a:ext cx="27340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Main ask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406640" y="2542032"/>
            <a:ext cx="2734056" cy="8503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[Intro, hiring help, customer lead, advice, or decision needed.]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2F6F73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F6F73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02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SNAPSHOT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Changed This Period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Make the update readable before diving into metrics.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49808" y="2011680"/>
            <a:ext cx="5989320" cy="2377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Wins: [customer, revenue, product, hiring, partnership, or operations progress].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Risks: [pipeline, runway, churn, hiring, product quality, or market signal].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Focus: [the work that matters most before the next update].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132320" y="2148840"/>
            <a:ext cx="3337560" cy="2103120"/>
          </a:xfrm>
          <a:prstGeom prst="roundRect">
            <a:avLst>
              <a:gd name="adj" fmla="val 2174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296912" y="2295144"/>
            <a:ext cx="300837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Reader takeaway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296912" y="2587752"/>
            <a:ext cx="3008376" cy="15361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If investors read only this slide, they should know what changed and where help is useful.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2F6F73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F6F73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03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METRICS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Core Metrics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Show movement, not just numbers.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13232" y="2057400"/>
            <a:ext cx="2148840" cy="1828800"/>
          </a:xfrm>
          <a:prstGeom prst="roundRect">
            <a:avLst>
              <a:gd name="adj" fmla="val 2500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7824" y="2203704"/>
            <a:ext cx="1819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Revenue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7824" y="2496312"/>
            <a:ext cx="1819656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$[x]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[change]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55264" y="2057400"/>
            <a:ext cx="2148840" cy="18288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19856" y="2203704"/>
            <a:ext cx="1819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Pipeline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419856" y="2496312"/>
            <a:ext cx="1819656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$[x]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[quality]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797296" y="2057400"/>
            <a:ext cx="2148840" cy="1828800"/>
          </a:xfrm>
          <a:prstGeom prst="roundRect">
            <a:avLst>
              <a:gd name="adj" fmla="val 2500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61888" y="2203704"/>
            <a:ext cx="1819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Retention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961888" y="2496312"/>
            <a:ext cx="1819656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[x]%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[driver]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339328" y="2057400"/>
            <a:ext cx="2148840" cy="18288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03920" y="2203704"/>
            <a:ext cx="1819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Runway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503920" y="2496312"/>
            <a:ext cx="1819656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[x] mo.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[plan]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2F6F73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F6F73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04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PRODUCT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Product Progress and Learning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Connect shipped work to customer or market evidence.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13232" y="1920240"/>
            <a:ext cx="292608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7824" y="206654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Shipped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7824" y="2359152"/>
            <a:ext cx="2596896" cy="1399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[Feature, workflow, experiment, integration, or operational improvement.]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913632" y="1920240"/>
            <a:ext cx="2926080" cy="1965960"/>
          </a:xfrm>
          <a:prstGeom prst="roundRect">
            <a:avLst>
              <a:gd name="adj" fmla="val 2326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078224" y="206654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Learned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078224" y="2359152"/>
            <a:ext cx="2596896" cy="1399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[Customer signal, usage pattern, sales objection, retention insight, or support trend.]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114032" y="1920240"/>
            <a:ext cx="292608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278624" y="206654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Next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278624" y="2359152"/>
            <a:ext cx="2596896" cy="1399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[Decision, bet, cleanup, or validation step before the next update.]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2F6F73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F6F73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05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MARKET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Pipeline, Customers, and Demand Signals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Separate activity from quality.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49808" y="2057400"/>
            <a:ext cx="6172200" cy="2423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Strongest signal: [segment, use case, channel, or customer pain].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Weakest signal: [where interest is low, slow, or poorly qualified].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Pipeline quality: [what is likely to close, expand, churn, or stall].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269480" y="2148840"/>
            <a:ext cx="3246120" cy="2011680"/>
          </a:xfrm>
          <a:prstGeom prst="roundRect">
            <a:avLst>
              <a:gd name="adj" fmla="val 227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34072" y="2295144"/>
            <a:ext cx="29169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Evidence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434072" y="2587752"/>
            <a:ext cx="2916936" cy="14447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Use named examples when allowed. Otherwise summarize volume, conversion, or qualitative patterns.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2F6F73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F6F73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06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RISKS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Risks, Constraints, and Decisions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A strong update makes the hard parts easy to discuss.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31520" y="1874520"/>
            <a:ext cx="2926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F6F73"/>
                </a:solidFill>
              </a:rPr>
              <a:t>Risk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749808" y="2331720"/>
            <a:ext cx="2926080" cy="2057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200" dirty="0">
                <a:solidFill>
                  <a:srgbClr val="384144"/>
                </a:solidFill>
              </a:rPr>
              <a:t>[Runway, hiring, product, GTM, concentration, legal, data, or ops risk]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60520" y="1874520"/>
            <a:ext cx="2926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F6F73"/>
                </a:solidFill>
              </a:rPr>
              <a:t>Current read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178808" y="2331720"/>
            <a:ext cx="2926080" cy="2057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200" dirty="0">
                <a:solidFill>
                  <a:srgbClr val="384144"/>
                </a:solidFill>
              </a:rPr>
              <a:t>[What changed and how serious it is]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589520" y="1874520"/>
            <a:ext cx="2926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F6F73"/>
                </a:solidFill>
              </a:rPr>
              <a:t>Decision or mitigation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7607808" y="2331720"/>
            <a:ext cx="2926080" cy="2057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200" dirty="0">
                <a:solidFill>
                  <a:srgbClr val="384144"/>
                </a:solidFill>
              </a:rPr>
              <a:t>[What you will do, stop, or ask for]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2F6F73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F6F73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07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ASKS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Where We Need Help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Specific asks get better responses than broad updates.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240280"/>
            <a:ext cx="2743200" cy="1920240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41832" y="2386584"/>
            <a:ext cx="24140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Intro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41832" y="2679192"/>
            <a:ext cx="2414016" cy="13533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[target customer, partner, hire, investor, advisor]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977640" y="2240280"/>
            <a:ext cx="2743200" cy="1920240"/>
          </a:xfrm>
          <a:prstGeom prst="roundRect">
            <a:avLst>
              <a:gd name="adj" fmla="val 2381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42232" y="2386584"/>
            <a:ext cx="24140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Advice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42232" y="2679192"/>
            <a:ext cx="2414016" cy="13533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[pricing, hiring, enterprise sales, category, compliance]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178040" y="2240280"/>
            <a:ext cx="2743200" cy="1920240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42632" y="2386584"/>
            <a:ext cx="24140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Decision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342632" y="2679192"/>
            <a:ext cx="2414016" cy="13533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[approval, tradeoff, prioritization, timing]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2F6F73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F6F73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08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F6F73"/>
                </a:solidFill>
              </a:rPr>
              <a:t>NEXT PERIOD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Priorities Before the Next Update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Close with the work that will define the next period.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49808" y="1993392"/>
            <a:ext cx="6446520" cy="28346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Priority 1: [owner, milestone, success metric].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Priority 2: [owner, milestone, success metric].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Priority 3: [owner, milestone, success metric].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Next update will answer: [question, risk, metric, or decision].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818120" y="2148840"/>
            <a:ext cx="2514600" cy="1874520"/>
          </a:xfrm>
          <a:prstGeom prst="roundRect">
            <a:avLst>
              <a:gd name="adj" fmla="val 2439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982712" y="2295144"/>
            <a:ext cx="21854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6F73"/>
                </a:solidFill>
              </a:rPr>
              <a:t>Contact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982712" y="2587752"/>
            <a:ext cx="2185416" cy="1307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[Name]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[Email]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[Phone]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Almagreta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Update Deck</dc:title>
  <dc:subject>Investor Update Deck</dc:subject>
  <dc:creator>Almagreta</dc:creator>
  <cp:lastModifiedBy>Almagreta</cp:lastModifiedBy>
  <cp:revision>1</cp:revision>
  <dcterms:created xsi:type="dcterms:W3CDTF">2026-06-04T06:41:16Z</dcterms:created>
  <dcterms:modified xsi:type="dcterms:W3CDTF">2026-06-04T06:41:16Z</dcterms:modified>
</cp:coreProperties>
</file>